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9" r:id="rId12"/>
    <p:sldId id="268" r:id="rId13"/>
    <p:sldId id="266" r:id="rId14"/>
    <p:sldId id="270" r:id="rId15"/>
    <p:sldId id="271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008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7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8.emf"/><Relationship Id="rId9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3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7242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2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3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4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096577"/>
              </p:ext>
            </p:extLst>
          </p:nvPr>
        </p:nvGraphicFramePr>
        <p:xfrm>
          <a:off x="2342943" y="2567732"/>
          <a:ext cx="44084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Equation" r:id="rId9" imgW="2463480" imgH="457200" progId="Equation.DSMT4">
                  <p:embed/>
                </p:oleObj>
              </mc:Choice>
              <mc:Fallback>
                <p:oleObj name="Equation" r:id="rId9" imgW="246348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2943" y="2567732"/>
                        <a:ext cx="440848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6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</a:t>
            </a:r>
            <a:endParaRPr lang="en-GB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4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9" y="213285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92896"/>
            <a:ext cx="372960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7" name="Equation" r:id="rId10" imgW="4140000" imgH="457200" progId="Equation.DSMT4">
                    <p:embed/>
                  </p:oleObj>
                </mc:Choice>
                <mc:Fallback>
                  <p:oleObj name="Equation" r:id="rId10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6" y="3937816"/>
            <a:ext cx="3078488" cy="25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2051720" y="4797152"/>
            <a:ext cx="0" cy="1440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77039" y="6333242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9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0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1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2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5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32371</TotalTime>
  <Words>368</Words>
  <Application>Microsoft Office PowerPoint</Application>
  <PresentationFormat>On-screen Show (4:3)</PresentationFormat>
  <Paragraphs>95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profile and chopper cuts shapes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</vt:lpstr>
      <vt:lpstr>PowerPoint Presentation</vt:lpstr>
      <vt:lpstr>Work in progress: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98</cp:revision>
  <dcterms:created xsi:type="dcterms:W3CDTF">2017-01-23T09:47:10Z</dcterms:created>
  <dcterms:modified xsi:type="dcterms:W3CDTF">2017-12-07T18:53:30Z</dcterms:modified>
</cp:coreProperties>
</file>